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/>
    <p:restoredTop sz="94660"/>
  </p:normalViewPr>
  <p:slideViewPr>
    <p:cSldViewPr snapToGrid="0">
      <p:cViewPr>
        <p:scale>
          <a:sx n="31" d="100"/>
          <a:sy n="31" d="100"/>
        </p:scale>
        <p:origin x="30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>
            <a:extLst>
              <a:ext uri="{FF2B5EF4-FFF2-40B4-BE49-F238E27FC236}">
                <a16:creationId xmlns:a16="http://schemas.microsoft.com/office/drawing/2014/main" id="{59125DC0-ADD9-8565-722A-56C5ADF133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4D4FD260-5B11-7086-0E3C-A26BBD640F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1">
            <a:extLst>
              <a:ext uri="{FF2B5EF4-FFF2-40B4-BE49-F238E27FC236}">
                <a16:creationId xmlns:a16="http://schemas.microsoft.com/office/drawing/2014/main" id="{60F9C1D7-C5B6-AA59-76B5-523CFFC0442B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15362" name="Shape 82">
            <a:extLst>
              <a:ext uri="{FF2B5EF4-FFF2-40B4-BE49-F238E27FC236}">
                <a16:creationId xmlns:a16="http://schemas.microsoft.com/office/drawing/2014/main" id="{E47F2D8C-045E-8367-AB63-79552C2D68F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C4937AD4-E172-69BA-4B06-49565C30144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B1D4A0B-F14A-76C6-70A2-5DB6EE527D8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657B0A8D-3FEF-4457-D1DA-92C4D13AD10C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BF2C7-4839-E641-8FA2-4329B8C8F0A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7231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5C448558-C95C-9987-7A9B-5FFADC5C647B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D48E9239-DD6C-8C92-77E2-3F08C0D4F6A6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6305206-1FF0-91FE-8BDA-0A861192A24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AAB7A-F1CE-E444-826F-C184BEF105D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5453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503319A9-487F-7ECE-B5CC-4C4B474B871F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223A15E-ED95-77A5-DCC6-398638B1902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77C97C1-EC15-F8F7-7949-0E830838507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59056-EA75-F94F-A4D6-3A5C2D0F38E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31500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8643A029-773E-8095-3589-0755960B516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B98E5FCB-F11E-AEA0-9A00-8297D9EE623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62E4357-57CF-82C6-1BB4-FF868ABDF4A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1D38-C25B-B840-ADA9-9BB92437D62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95397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3284990-E55D-C1ED-7A17-E71F1241C699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92DFD090-DE5C-3AD2-F92A-0E9FBF30305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EFA6A45E-FB12-DFA0-4BC4-4D79BE2AA1B2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2E9D-987D-6843-A74F-7B80310B6C80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9442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46A815EB-E679-4BB6-9FE5-CFA07D9F72D5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A9D793E3-7D4E-FF0E-C822-4D22D2ABD66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24E09DF-5D52-63BE-7FCD-4BFEAAEB8BD2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0AC90-CAAA-174D-976C-D870F026FB4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16068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78C90EED-62EC-04D7-D19F-1F27652AF9B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7F397ED-C652-15A4-FBA9-254D8E8A75DA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F18194D4-E5AA-AEC0-DFFB-FE78857EC48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C1CCB-6A20-C041-ADDE-6DCEB491F98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71112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754A3E5F-ECDC-AAA1-80ED-11C05E0E9D6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884E5C6-43F9-75B6-4BA5-3E3E565CD51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26930D8-9401-7965-F777-334332977CCF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7301F-6BEF-F349-A7FA-1C6576BE1F3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25657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5FBCB5B9-3169-241A-8B17-F408F423406C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0377B8F9-8167-55ED-C69B-B4EAA578593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D45EEEF5-F282-45EA-F7DE-B0160B4A3AA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56F49-0578-4446-A529-02A68D98FF7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6081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3915587-17A2-57A9-FAF2-C8958A79A9A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72992127-8C69-93DA-8449-2B2062B3DB4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603D81CD-2E6A-D956-B604-CEE7453A93F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B9E12-A497-9543-8929-8BE0CA2FDE50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35392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CFCA7DD1-255F-3A71-B82C-17A44ECB3706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E5A23FD7-7B01-2C09-3D04-CE4AB1027B2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5EB0A9EC-51AD-69DB-F25E-E3EA7EA75E7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D7EDE-337A-0048-B1DB-9252DAA7393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68955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>
            <a:extLst>
              <a:ext uri="{FF2B5EF4-FFF2-40B4-BE49-F238E27FC236}">
                <a16:creationId xmlns:a16="http://schemas.microsoft.com/office/drawing/2014/main" id="{85A87F51-E0A4-ADD1-30D7-BF39DE673170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>
            <a:extLst>
              <a:ext uri="{FF2B5EF4-FFF2-40B4-BE49-F238E27FC236}">
                <a16:creationId xmlns:a16="http://schemas.microsoft.com/office/drawing/2014/main" id="{479B5816-6DBD-7D7B-54BB-D698A3CEDB72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8840AD0D-1D22-F3FB-551A-B75AACB794A9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BC9B99F2-B38A-429F-292C-4FB3F50D0E62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98FDA0BC-EDB5-F0F0-9C7E-B03A3FA034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943872D-6E2F-924D-A14E-388209E9C08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28CEBE01-1628-C9ED-CA43-00F90B7785FF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8" name="Shape 86">
            <a:extLst>
              <a:ext uri="{FF2B5EF4-FFF2-40B4-BE49-F238E27FC236}">
                <a16:creationId xmlns:a16="http://schemas.microsoft.com/office/drawing/2014/main" id="{EDFA8EC8-3819-25C8-9B91-68258D93B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rgbClr val="002060"/>
                </a:solidFill>
              </a:rPr>
              <a:t>1</a:t>
            </a:r>
            <a:r>
              <a:rPr lang="en-US" altLang="hu-HU" sz="3600" b="1">
                <a:solidFill>
                  <a:srgbClr val="002060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rgbClr val="002060"/>
                </a:solidFill>
              </a:rPr>
              <a:t>2</a:t>
            </a:r>
            <a:r>
              <a:rPr lang="en-US" altLang="hu-HU" sz="3600" b="1">
                <a:solidFill>
                  <a:srgbClr val="002060"/>
                </a:solidFill>
              </a:rPr>
              <a:t>Affiliation, address</a:t>
            </a:r>
          </a:p>
        </p:txBody>
      </p:sp>
      <p:sp>
        <p:nvSpPr>
          <p:cNvPr id="14339" name="Shape 87">
            <a:extLst>
              <a:ext uri="{FF2B5EF4-FFF2-40B4-BE49-F238E27FC236}">
                <a16:creationId xmlns:a16="http://schemas.microsoft.com/office/drawing/2014/main" id="{816F3DF0-0207-3756-99EE-8CDFD0C04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rgbClr val="002060"/>
                </a:solidFill>
              </a:rPr>
              <a:t>Author</a:t>
            </a:r>
            <a:r>
              <a:rPr lang="en-US" altLang="hu-HU" sz="4500" b="1" baseline="30000">
                <a:solidFill>
                  <a:srgbClr val="002060"/>
                </a:solidFill>
              </a:rPr>
              <a:t>1</a:t>
            </a:r>
            <a:r>
              <a:rPr lang="en-US" altLang="hu-HU" sz="4500" b="1">
                <a:solidFill>
                  <a:srgbClr val="002060"/>
                </a:solidFill>
              </a:rPr>
              <a:t> and Author</a:t>
            </a:r>
            <a:r>
              <a:rPr lang="en-US" altLang="hu-HU" sz="4500" b="1" baseline="30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4340" name="Shape 88">
            <a:extLst>
              <a:ext uri="{FF2B5EF4-FFF2-40B4-BE49-F238E27FC236}">
                <a16:creationId xmlns:a16="http://schemas.microsoft.com/office/drawing/2014/main" id="{974308DE-C816-A87D-5B64-E36B6A9BD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rgbClr val="002060"/>
                </a:solidFill>
              </a:rPr>
              <a:t>IEEE 12th International Joint Conference on Cybernetics and Computational Cybernetics, Cyber-Medical Systems</a:t>
            </a:r>
          </a:p>
          <a:p>
            <a:pPr algn="ctr" eaLnBrk="1" hangingPunct="1">
              <a:buClr>
                <a:srgbClr val="0D0D0D"/>
              </a:buClr>
              <a:buSzPct val="25000"/>
            </a:pPr>
            <a:r>
              <a:rPr lang="en-US" altLang="hu-HU" sz="3000" b="1" dirty="0">
                <a:solidFill>
                  <a:srgbClr val="002060"/>
                </a:solidFill>
              </a:rPr>
              <a:t>April 9-11, 2025 – Savoy Seychelles Resort &amp; Spa</a:t>
            </a:r>
          </a:p>
        </p:txBody>
      </p:sp>
      <p:sp>
        <p:nvSpPr>
          <p:cNvPr id="91" name="Shape 91">
            <a:extLst>
              <a:ext uri="{FF2B5EF4-FFF2-40B4-BE49-F238E27FC236}">
                <a16:creationId xmlns:a16="http://schemas.microsoft.com/office/drawing/2014/main" id="{C865E6D7-D2BF-943C-478D-1E073B60D2F4}"/>
              </a:ext>
            </a:extLst>
          </p:cNvPr>
          <p:cNvSpPr txBox="1"/>
          <p:nvPr/>
        </p:nvSpPr>
        <p:spPr>
          <a:xfrm>
            <a:off x="304800" y="13657263"/>
            <a:ext cx="25298400" cy="4403725"/>
          </a:xfrm>
          <a:prstGeom prst="rect">
            <a:avLst/>
          </a:prstGeom>
          <a:solidFill>
            <a:srgbClr val="B7D6F4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3" name="Shape 92">
            <a:extLst>
              <a:ext uri="{FF2B5EF4-FFF2-40B4-BE49-F238E27FC236}">
                <a16:creationId xmlns:a16="http://schemas.microsoft.com/office/drawing/2014/main" id="{6815F711-46D9-94B3-70CF-36B41661A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13811250"/>
            <a:ext cx="25282525" cy="666750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Materials and method</a:t>
            </a:r>
            <a:endParaRPr lang="en-US" altLang="hu-HU" sz="5000" dirty="0">
              <a:solidFill>
                <a:srgbClr val="002060"/>
              </a:solidFill>
            </a:endParaRPr>
          </a:p>
        </p:txBody>
      </p:sp>
      <p:pic>
        <p:nvPicPr>
          <p:cNvPr id="14344" name="Shape 95">
            <a:extLst>
              <a:ext uri="{FF2B5EF4-FFF2-40B4-BE49-F238E27FC236}">
                <a16:creationId xmlns:a16="http://schemas.microsoft.com/office/drawing/2014/main" id="{549BA5AF-721E-7835-5963-9AC2247019C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Shape 96">
            <a:extLst>
              <a:ext uri="{FF2B5EF4-FFF2-40B4-BE49-F238E27FC236}">
                <a16:creationId xmlns:a16="http://schemas.microsoft.com/office/drawing/2014/main" id="{89EA3DB4-EBFD-1FAD-FA5F-6BD0BE179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2440900"/>
            <a:ext cx="12430125" cy="871538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Results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8EA42F8C-2935-CFD6-A433-A0388A5150DC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7" name="Shape 102">
            <a:extLst>
              <a:ext uri="{FF2B5EF4-FFF2-40B4-BE49-F238E27FC236}">
                <a16:creationId xmlns:a16="http://schemas.microsoft.com/office/drawing/2014/main" id="{53864170-73B3-494F-5C7B-C3B9BCB25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136013"/>
            <a:ext cx="25314275" cy="992187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Conclusion</a:t>
            </a:r>
          </a:p>
        </p:txBody>
      </p:sp>
      <p:sp>
        <p:nvSpPr>
          <p:cNvPr id="3085" name="Shape 96">
            <a:extLst>
              <a:ext uri="{FF2B5EF4-FFF2-40B4-BE49-F238E27FC236}">
                <a16:creationId xmlns:a16="http://schemas.microsoft.com/office/drawing/2014/main" id="{4DF4B6C5-638B-9654-20A4-11AB4BFA5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965AA9CE-6640-1C9A-27B2-20B7A2CD70AF}"/>
              </a:ext>
            </a:extLst>
          </p:cNvPr>
          <p:cNvSpPr/>
          <p:nvPr/>
        </p:nvSpPr>
        <p:spPr>
          <a:xfrm>
            <a:off x="13188950" y="22640925"/>
            <a:ext cx="12430125" cy="111712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50" name="Shape 95">
            <a:extLst>
              <a:ext uri="{FF2B5EF4-FFF2-40B4-BE49-F238E27FC236}">
                <a16:creationId xmlns:a16="http://schemas.microsoft.com/office/drawing/2014/main" id="{44243C96-67F8-B3BE-CCA7-6D5010A8E63B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75" y="24198263"/>
            <a:ext cx="11088688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Shape 96">
            <a:extLst>
              <a:ext uri="{FF2B5EF4-FFF2-40B4-BE49-F238E27FC236}">
                <a16:creationId xmlns:a16="http://schemas.microsoft.com/office/drawing/2014/main" id="{5B135025-1854-E57B-1EFD-F4A877B63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2440900"/>
            <a:ext cx="12430125" cy="871538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Results</a:t>
            </a:r>
          </a:p>
        </p:txBody>
      </p:sp>
      <p:sp>
        <p:nvSpPr>
          <p:cNvPr id="3089" name="Shape 96">
            <a:extLst>
              <a:ext uri="{FF2B5EF4-FFF2-40B4-BE49-F238E27FC236}">
                <a16:creationId xmlns:a16="http://schemas.microsoft.com/office/drawing/2014/main" id="{4EE4A816-4E7F-08BC-152E-137409FC4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3090" name="Shape 102">
            <a:extLst>
              <a:ext uri="{FF2B5EF4-FFF2-40B4-BE49-F238E27FC236}">
                <a16:creationId xmlns:a16="http://schemas.microsoft.com/office/drawing/2014/main" id="{5A441FFF-935A-A84C-BD70-D753BE954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452050"/>
            <a:ext cx="25314275" cy="341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1" name="Shape 92">
            <a:extLst>
              <a:ext uri="{FF2B5EF4-FFF2-40B4-BE49-F238E27FC236}">
                <a16:creationId xmlns:a16="http://schemas.microsoft.com/office/drawing/2014/main" id="{FCFA3D42-94E7-D428-A9CB-F29229E4A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40" name="Shape 91">
            <a:extLst>
              <a:ext uri="{FF2B5EF4-FFF2-40B4-BE49-F238E27FC236}">
                <a16:creationId xmlns:a16="http://schemas.microsoft.com/office/drawing/2014/main" id="{52122AEB-AA83-EFF0-8001-00CF0ACCB2D9}"/>
              </a:ext>
            </a:extLst>
          </p:cNvPr>
          <p:cNvSpPr txBox="1"/>
          <p:nvPr/>
        </p:nvSpPr>
        <p:spPr>
          <a:xfrm>
            <a:off x="333375" y="5441950"/>
            <a:ext cx="25312688" cy="1116013"/>
          </a:xfrm>
          <a:prstGeom prst="rect">
            <a:avLst/>
          </a:prstGeom>
          <a:solidFill>
            <a:srgbClr val="B7D6F4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6" name="Shape 92">
            <a:extLst>
              <a:ext uri="{FF2B5EF4-FFF2-40B4-BE49-F238E27FC236}">
                <a16:creationId xmlns:a16="http://schemas.microsoft.com/office/drawing/2014/main" id="{D9628EC3-2875-0C77-7496-055127186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583238"/>
            <a:ext cx="253111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>
                <a:solidFill>
                  <a:srgbClr val="002060"/>
                </a:solidFill>
              </a:rPr>
              <a:t>Introduction</a:t>
            </a:r>
            <a:endParaRPr lang="en-US" altLang="hu-HU" sz="5000">
              <a:solidFill>
                <a:srgbClr val="002060"/>
              </a:solidFill>
            </a:endParaRPr>
          </a:p>
        </p:txBody>
      </p:sp>
      <p:sp>
        <p:nvSpPr>
          <p:cNvPr id="3094" name="Shape 92">
            <a:extLst>
              <a:ext uri="{FF2B5EF4-FFF2-40B4-BE49-F238E27FC236}">
                <a16:creationId xmlns:a16="http://schemas.microsoft.com/office/drawing/2014/main" id="{26D2E09A-DDE2-8DBE-5D97-440C382EB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5" name="Shape 96">
            <a:extLst>
              <a:ext uri="{FF2B5EF4-FFF2-40B4-BE49-F238E27FC236}">
                <a16:creationId xmlns:a16="http://schemas.microsoft.com/office/drawing/2014/main" id="{9BEFDDA9-3EC0-D8A5-D880-6827C3176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988250"/>
            <a:ext cx="12331700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96" name="Shape 96">
            <a:extLst>
              <a:ext uri="{FF2B5EF4-FFF2-40B4-BE49-F238E27FC236}">
                <a16:creationId xmlns:a16="http://schemas.microsoft.com/office/drawing/2014/main" id="{883F8A4A-83E4-5D3D-14B3-4F097E370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7538" y="32942213"/>
            <a:ext cx="12271375" cy="703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60" name="Shape 89">
            <a:extLst>
              <a:ext uri="{FF2B5EF4-FFF2-40B4-BE49-F238E27FC236}">
                <a16:creationId xmlns:a16="http://schemas.microsoft.com/office/drawing/2014/main" id="{90AA002C-378D-4294-A590-69E5E8BC4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43"/>
            <a:ext cx="25923875" cy="1185863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rgbClr val="002060"/>
                </a:solidFill>
              </a:rPr>
              <a:t>The title of the poster on ICCC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561</Words>
  <Application>Microsoft Macintosh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Noge</dc:creator>
  <cp:lastModifiedBy>Nógrádi Tamas</cp:lastModifiedBy>
  <cp:revision>25</cp:revision>
  <dcterms:modified xsi:type="dcterms:W3CDTF">2025-01-30T18:19:39Z</dcterms:modified>
</cp:coreProperties>
</file>